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9" r:id="rId3"/>
    <p:sldId id="261" r:id="rId4"/>
    <p:sldId id="263" r:id="rId5"/>
    <p:sldId id="273" r:id="rId6"/>
    <p:sldId id="265" r:id="rId7"/>
    <p:sldId id="274" r:id="rId8"/>
    <p:sldId id="276" r:id="rId9"/>
    <p:sldId id="267" r:id="rId10"/>
    <p:sldId id="269" r:id="rId11"/>
    <p:sldId id="271" r:id="rId12"/>
    <p:sldId id="275" r:id="rId13"/>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3"/>
    <p:restoredTop sz="92748"/>
  </p:normalViewPr>
  <p:slideViewPr>
    <p:cSldViewPr snapToGrid="0" snapToObjects="1">
      <p:cViewPr varScale="1">
        <p:scale>
          <a:sx n="82" d="100"/>
          <a:sy n="82" d="100"/>
        </p:scale>
        <p:origin x="1376"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Titelstijl van model bewerken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en-US"/>
          </a:p>
        </p:txBody>
      </p:sp>
      <p:sp>
        <p:nvSpPr>
          <p:cNvPr id="4" name="Date Placeholder 3"/>
          <p:cNvSpPr>
            <a:spLocks noGrp="1"/>
          </p:cNvSpPr>
          <p:nvPr>
            <p:ph type="dt" sz="half" idx="10"/>
          </p:nvPr>
        </p:nvSpPr>
        <p:spPr/>
        <p:txBody>
          <a:bodyPr/>
          <a:lstStyle/>
          <a:p>
            <a:fld id="{79D9DFE0-A4A1-D449-B123-53243461D07D}" type="datetimeFigureOut">
              <a:rPr lang="nl-NL" smtClean="0"/>
              <a:t>05-02-17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378BF3D-E781-B545-9479-795258628112}" type="slidenum">
              <a:rPr lang="nl-NL" smtClean="0"/>
              <a:t>‹nr.›</a:t>
            </a:fld>
            <a:endParaRPr lang="nl-NL"/>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79D9DFE0-A4A1-D449-B123-53243461D07D}" type="datetimeFigureOut">
              <a:rPr lang="nl-NL" smtClean="0"/>
              <a:t>05-02-17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378BF3D-E781-B545-9479-795258628112}" type="slidenum">
              <a:rPr lang="nl-NL" smtClean="0"/>
              <a:t>‹nr.›</a:t>
            </a:fld>
            <a:endParaRPr lang="nl-NL"/>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Titelstijl van model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79D9DFE0-A4A1-D449-B123-53243461D07D}" type="datetimeFigureOut">
              <a:rPr lang="nl-NL" smtClean="0"/>
              <a:t>05-02-17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378BF3D-E781-B545-9479-795258628112}" type="slidenum">
              <a:rPr lang="nl-NL" smtClean="0"/>
              <a:t>‹nr.›</a:t>
            </a:fld>
            <a:endParaRPr lang="nl-NL"/>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Content Placeholder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79D9DFE0-A4A1-D449-B123-53243461D07D}" type="datetimeFigureOut">
              <a:rPr lang="nl-NL" smtClean="0"/>
              <a:t>05-02-17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378BF3D-E781-B545-9479-795258628112}" type="slidenum">
              <a:rPr lang="nl-NL" smtClean="0"/>
              <a:t>‹nr.›</a:t>
            </a:fld>
            <a:endParaRPr lang="nl-NL"/>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Date Placeholder 3"/>
          <p:cNvSpPr>
            <a:spLocks noGrp="1"/>
          </p:cNvSpPr>
          <p:nvPr>
            <p:ph type="dt" sz="half" idx="10"/>
          </p:nvPr>
        </p:nvSpPr>
        <p:spPr/>
        <p:txBody>
          <a:bodyPr/>
          <a:lstStyle/>
          <a:p>
            <a:fld id="{79D9DFE0-A4A1-D449-B123-53243461D07D}" type="datetimeFigureOut">
              <a:rPr lang="nl-NL" smtClean="0"/>
              <a:t>05-02-17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378BF3D-E781-B545-9479-795258628112}" type="slidenum">
              <a:rPr lang="nl-NL" smtClean="0"/>
              <a:t>‹nr.›</a:t>
            </a:fld>
            <a:endParaRPr lang="nl-NL"/>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4"/>
          <p:cNvSpPr>
            <a:spLocks noGrp="1"/>
          </p:cNvSpPr>
          <p:nvPr>
            <p:ph type="dt" sz="half" idx="10"/>
          </p:nvPr>
        </p:nvSpPr>
        <p:spPr/>
        <p:txBody>
          <a:bodyPr/>
          <a:lstStyle/>
          <a:p>
            <a:fld id="{79D9DFE0-A4A1-D449-B123-53243461D07D}" type="datetimeFigureOut">
              <a:rPr lang="nl-NL" smtClean="0"/>
              <a:t>05-02-17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378BF3D-E781-B545-9479-795258628112}" type="slidenum">
              <a:rPr lang="nl-NL" smtClean="0"/>
              <a:t>‹nr.›</a:t>
            </a:fld>
            <a:endParaRPr lang="nl-NL"/>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Titelstijl van model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79D9DFE0-A4A1-D449-B123-53243461D07D}" type="datetimeFigureOut">
              <a:rPr lang="nl-NL" smtClean="0"/>
              <a:t>05-02-17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8378BF3D-E781-B545-9479-795258628112}" type="slidenum">
              <a:rPr lang="nl-NL" smtClean="0"/>
              <a:t>‹nr.›</a:t>
            </a:fld>
            <a:endParaRPr lang="nl-NL"/>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Date Placeholder 2"/>
          <p:cNvSpPr>
            <a:spLocks noGrp="1"/>
          </p:cNvSpPr>
          <p:nvPr>
            <p:ph type="dt" sz="half" idx="10"/>
          </p:nvPr>
        </p:nvSpPr>
        <p:spPr/>
        <p:txBody>
          <a:bodyPr/>
          <a:lstStyle/>
          <a:p>
            <a:fld id="{79D9DFE0-A4A1-D449-B123-53243461D07D}" type="datetimeFigureOut">
              <a:rPr lang="nl-NL" smtClean="0"/>
              <a:t>05-02-17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8378BF3D-E781-B545-9479-795258628112}" type="slidenum">
              <a:rPr lang="nl-NL" smtClean="0"/>
              <a:t>‹nr.›</a:t>
            </a:fld>
            <a:endParaRPr lang="nl-NL"/>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D9DFE0-A4A1-D449-B123-53243461D07D}" type="datetimeFigureOut">
              <a:rPr lang="nl-NL" smtClean="0"/>
              <a:t>05-02-17</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8378BF3D-E781-B545-9479-795258628112}" type="slidenum">
              <a:rPr lang="nl-NL" smtClean="0"/>
              <a:t>‹nr.›</a:t>
            </a:fld>
            <a:endParaRPr lang="nl-NL"/>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79D9DFE0-A4A1-D449-B123-53243461D07D}" type="datetimeFigureOut">
              <a:rPr lang="nl-NL" smtClean="0"/>
              <a:t>05-02-17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378BF3D-E781-B545-9479-795258628112}" type="slidenum">
              <a:rPr lang="nl-NL" smtClean="0"/>
              <a:t>‹nr.›</a:t>
            </a:fld>
            <a:endParaRPr lang="nl-NL"/>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79D9DFE0-A4A1-D449-B123-53243461D07D}" type="datetimeFigureOut">
              <a:rPr lang="nl-NL" smtClean="0"/>
              <a:t>05-02-17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378BF3D-E781-B545-9479-795258628112}" type="slidenum">
              <a:rPr lang="nl-NL" smtClean="0"/>
              <a:t>‹nr.›</a:t>
            </a:fld>
            <a:endParaRPr lang="nl-NL"/>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D9DFE0-A4A1-D449-B123-53243461D07D}" type="datetimeFigureOut">
              <a:rPr lang="nl-NL" smtClean="0"/>
              <a:t>05-02-17</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8BF3D-E781-B545-9479-795258628112}" type="slidenum">
              <a:rPr lang="nl-NL" smtClean="0"/>
              <a:t>‹nr.›</a:t>
            </a:fld>
            <a:endParaRPr lang="nl-NL"/>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microsoft.com/office/2011/relationships/webextension" Target="../webextensions/webextension4.xml"/><Relationship Id="rId5" Type="http://schemas.openxmlformats.org/officeDocument/2006/relationships/image" Target="../media/image110.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microsoft.com/office/2011/relationships/webextension" Target="../webextensions/webextension5.xml"/><Relationship Id="rId3" Type="http://schemas.openxmlformats.org/officeDocument/2006/relationships/image" Target="../media/image1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microsoft.com/office/2011/relationships/webextension" Target="../webextensions/webextension1.xml"/><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hyperlink" Target="https://www.youtube.com/watch?v=_FXoyr_FyF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microsoft.com/office/2011/relationships/webextension" Target="../webextensions/webextension2.xml"/><Relationship Id="rId3" Type="http://schemas.openxmlformats.org/officeDocument/2006/relationships/image" Target="../media/image8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microsoft.com/office/2011/relationships/webextension" Target="../webextensions/webextension3.xml"/><Relationship Id="rId3" Type="http://schemas.openxmlformats.org/officeDocument/2006/relationships/image" Target="../media/image9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a:bodyPr>
          <a:lstStyle/>
          <a:p>
            <a:pPr marL="0" indent="0" algn="ctr">
              <a:buNone/>
            </a:pPr>
            <a:r>
              <a:rPr lang="nl-NL" sz="4800" dirty="0" smtClean="0"/>
              <a:t>Muziek voor in de kerk</a:t>
            </a:r>
            <a:endParaRPr lang="nl-NL" sz="4800" dirty="0"/>
          </a:p>
        </p:txBody>
      </p:sp>
      <p:pic>
        <p:nvPicPr>
          <p:cNvPr id="4" name="Afbeelding 3"/>
          <p:cNvPicPr>
            <a:picLocks noChangeAspect="1"/>
          </p:cNvPicPr>
          <p:nvPr/>
        </p:nvPicPr>
        <p:blipFill>
          <a:blip r:embed="rId2">
            <a:alphaModFix amt="47000"/>
          </a:blip>
          <a:stretch>
            <a:fillRect/>
          </a:stretch>
        </p:blipFill>
        <p:spPr>
          <a:xfrm>
            <a:off x="0" y="0"/>
            <a:ext cx="9144000" cy="6858000"/>
          </a:xfrm>
          <a:prstGeom prst="rect">
            <a:avLst/>
          </a:prstGeom>
        </p:spPr>
      </p:pic>
    </p:spTree>
    <p:extLst>
      <p:ext uri="{BB962C8B-B14F-4D97-AF65-F5344CB8AC3E}">
        <p14:creationId xmlns:p14="http://schemas.microsoft.com/office/powerpoint/2010/main" val="1562013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Dansende vingers</a:t>
            </a:r>
            <a:endParaRPr lang="nl-NL" dirty="0"/>
          </a:p>
        </p:txBody>
      </p:sp>
      <p:sp>
        <p:nvSpPr>
          <p:cNvPr id="3" name="Tijdelijke aanduiding voor inhoud 2"/>
          <p:cNvSpPr>
            <a:spLocks noGrp="1"/>
          </p:cNvSpPr>
          <p:nvPr>
            <p:ph idx="1"/>
          </p:nvPr>
        </p:nvSpPr>
        <p:spPr/>
        <p:txBody>
          <a:bodyPr>
            <a:normAutofit/>
          </a:bodyPr>
          <a:lstStyle/>
          <a:p>
            <a:endParaRPr lang="nl-NL" dirty="0" smtClean="0"/>
          </a:p>
          <a:p>
            <a:endParaRPr lang="nl-NL" dirty="0"/>
          </a:p>
          <a:p>
            <a:r>
              <a:rPr lang="nl-NL" dirty="0" err="1" smtClean="0"/>
              <a:t>Sweelinck</a:t>
            </a:r>
            <a:r>
              <a:rPr lang="nl-NL" dirty="0" smtClean="0"/>
              <a:t> – </a:t>
            </a:r>
            <a:r>
              <a:rPr lang="nl-NL" b="1" u="sng" dirty="0" smtClean="0">
                <a:solidFill>
                  <a:srgbClr val="FF0000"/>
                </a:solidFill>
              </a:rPr>
              <a:t>virtuoos </a:t>
            </a:r>
            <a:r>
              <a:rPr lang="nl-NL" dirty="0" smtClean="0"/>
              <a:t>(zeer snel kunnen spelen)</a:t>
            </a:r>
          </a:p>
          <a:p>
            <a:r>
              <a:rPr lang="nl-NL" dirty="0" smtClean="0"/>
              <a:t>Variaties op een thema</a:t>
            </a:r>
          </a:p>
          <a:p>
            <a:r>
              <a:rPr lang="nl-NL" dirty="0" smtClean="0"/>
              <a:t>Inspiratie voor Bach</a:t>
            </a:r>
          </a:p>
          <a:p>
            <a:endParaRPr lang="nl-NL" dirty="0"/>
          </a:p>
        </p:txBody>
      </p:sp>
      <p:pic>
        <p:nvPicPr>
          <p:cNvPr id="4" name="Afbeelding 3"/>
          <p:cNvPicPr>
            <a:picLocks noChangeAspect="1"/>
          </p:cNvPicPr>
          <p:nvPr/>
        </p:nvPicPr>
        <p:blipFill>
          <a:blip r:embed="rId2">
            <a:alphaModFix amt="39000"/>
          </a:blip>
          <a:stretch>
            <a:fillRect/>
          </a:stretch>
        </p:blipFill>
        <p:spPr>
          <a:xfrm>
            <a:off x="3137690" y="0"/>
            <a:ext cx="5715000" cy="4292600"/>
          </a:xfrm>
          <a:prstGeom prst="rect">
            <a:avLst/>
          </a:prstGeom>
        </p:spPr>
      </p:pic>
      <p:pic>
        <p:nvPicPr>
          <p:cNvPr id="5" name="Afbeelding 4"/>
          <p:cNvPicPr>
            <a:picLocks noChangeAspect="1"/>
          </p:cNvPicPr>
          <p:nvPr/>
        </p:nvPicPr>
        <p:blipFill>
          <a:blip r:embed="rId3"/>
          <a:stretch>
            <a:fillRect/>
          </a:stretch>
        </p:blipFill>
        <p:spPr>
          <a:xfrm>
            <a:off x="457200" y="500835"/>
            <a:ext cx="1579057" cy="1833606"/>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6" name="Invoegtoepassing 5" title="Web Video Player"/>
              <p:cNvGraphicFramePr>
                <a:graphicFrameLocks noGrp="1"/>
              </p:cNvGraphicFramePr>
              <p:nvPr>
                <p:extLst>
                  <p:ext uri="{D42A27DB-BD31-4B8C-83A1-F6EECF244321}">
                    <p14:modId xmlns:p14="http://schemas.microsoft.com/office/powerpoint/2010/main" val="130211055"/>
                  </p:ext>
                </p:extLst>
              </p:nvPr>
            </p:nvGraphicFramePr>
            <p:xfrm>
              <a:off x="4866468" y="3657600"/>
              <a:ext cx="3986222" cy="3081741"/>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xmlns="">
          <p:pic>
            <p:nvPicPr>
              <p:cNvPr id="6" name="Invoegtoepassing 5" title="Web Video Player"/>
              <p:cNvPicPr>
                <a:picLocks noGrp="1" noRot="1" noChangeAspect="1" noMove="1" noResize="1" noEditPoints="1" noAdjustHandles="1" noChangeArrowheads="1" noChangeShapeType="1"/>
              </p:cNvPicPr>
              <p:nvPr/>
            </p:nvPicPr>
            <p:blipFill>
              <a:blip r:embed="rId5"/>
              <a:stretch>
                <a:fillRect/>
              </a:stretch>
            </p:blipFill>
            <p:spPr>
              <a:xfrm>
                <a:off x="4866468" y="3657600"/>
                <a:ext cx="3986222" cy="3081741"/>
              </a:xfrm>
              <a:prstGeom prst="rect">
                <a:avLst/>
              </a:prstGeom>
            </p:spPr>
          </p:pic>
        </mc:Fallback>
      </mc:AlternateContent>
    </p:spTree>
    <p:extLst>
      <p:ext uri="{BB962C8B-B14F-4D97-AF65-F5344CB8AC3E}">
        <p14:creationId xmlns:p14="http://schemas.microsoft.com/office/powerpoint/2010/main" val="3374413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smtClean="0"/>
              <a:t>Jacob van Eyck (stadsbeiaardier)</a:t>
            </a:r>
          </a:p>
          <a:p>
            <a:endParaRPr lang="nl-NL" dirty="0"/>
          </a:p>
          <a:p>
            <a:r>
              <a:rPr lang="nl-NL" dirty="0" smtClean="0"/>
              <a:t>Feilloos gehoor en ontdekt manier om klankzuivere klokken te gieten.</a:t>
            </a:r>
          </a:p>
          <a:p>
            <a:endParaRPr lang="nl-NL" dirty="0"/>
          </a:p>
        </p:txBody>
      </p:sp>
      <p:pic>
        <p:nvPicPr>
          <p:cNvPr id="4" name="Afbeelding 3" descr="index.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26200" y="3429000"/>
            <a:ext cx="2260600" cy="2971800"/>
          </a:xfrm>
          <a:prstGeom prst="rect">
            <a:avLst/>
          </a:prstGeom>
        </p:spPr>
      </p:pic>
      <p:pic>
        <p:nvPicPr>
          <p:cNvPr id="5" name="Afbeelding 4" descr="index.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000" y="4521201"/>
            <a:ext cx="3048000" cy="2129896"/>
          </a:xfrm>
          <a:prstGeom prst="rect">
            <a:avLst/>
          </a:prstGeom>
        </p:spPr>
      </p:pic>
    </p:spTree>
    <p:extLst>
      <p:ext uri="{BB962C8B-B14F-4D97-AF65-F5344CB8AC3E}">
        <p14:creationId xmlns:p14="http://schemas.microsoft.com/office/powerpoint/2010/main" val="3233137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Tijdelijke aanduiding voor inhoud 3" title="Web Video Player"/>
              <p:cNvGraphicFramePr>
                <a:graphicFrameLocks noGrp="1"/>
              </p:cNvGraphicFramePr>
              <p:nvPr>
                <p:ph idx="1"/>
                <p:extLst>
                  <p:ext uri="{D42A27DB-BD31-4B8C-83A1-F6EECF244321}">
                    <p14:modId xmlns:p14="http://schemas.microsoft.com/office/powerpoint/2010/main" val="357835613"/>
                  </p:ext>
                </p:extLst>
              </p:nvPr>
            </p:nvGraphicFramePr>
            <p:xfrm>
              <a:off x="457200" y="1600200"/>
              <a:ext cx="8229600" cy="4525963"/>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Tijdelijke aanduiding voor inhoud 3" title="Web Video Player"/>
              <p:cNvPicPr>
                <a:picLocks noGrp="1" noRot="1" noChangeAspect="1" noMove="1" noResize="1" noEditPoints="1" noAdjustHandles="1" noChangeArrowheads="1" noChangeShapeType="1"/>
              </p:cNvPicPr>
              <p:nvPr/>
            </p:nvPicPr>
            <p:blipFill>
              <a:blip r:embed="rId3"/>
              <a:stretch>
                <a:fillRect/>
              </a:stretch>
            </p:blipFill>
            <p:spPr>
              <a:xfrm>
                <a:off x="457200" y="1600200"/>
                <a:ext cx="8229600" cy="4525963"/>
              </a:xfrm>
              <a:prstGeom prst="rect">
                <a:avLst/>
              </a:prstGeom>
            </p:spPr>
          </p:pic>
        </mc:Fallback>
      </mc:AlternateContent>
    </p:spTree>
    <p:extLst>
      <p:ext uri="{BB962C8B-B14F-4D97-AF65-F5344CB8AC3E}">
        <p14:creationId xmlns:p14="http://schemas.microsoft.com/office/powerpoint/2010/main" val="357530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Geloof zonder opsmuk</a:t>
            </a:r>
            <a:endParaRPr lang="nl-NL" dirty="0"/>
          </a:p>
        </p:txBody>
      </p:sp>
      <p:sp>
        <p:nvSpPr>
          <p:cNvPr id="3" name="Tijdelijke aanduiding voor inhoud 2"/>
          <p:cNvSpPr>
            <a:spLocks noGrp="1"/>
          </p:cNvSpPr>
          <p:nvPr>
            <p:ph idx="1"/>
          </p:nvPr>
        </p:nvSpPr>
        <p:spPr/>
        <p:txBody>
          <a:bodyPr/>
          <a:lstStyle/>
          <a:p>
            <a:r>
              <a:rPr lang="nl-NL" dirty="0" smtClean="0"/>
              <a:t>Veel Nederlanders waren overgegaan van het katholiek naar het protestant geloof n.a.v. de reformatie. Pracht en praal werden afgezworen, soberheid werd gepropageerd.</a:t>
            </a:r>
            <a:endParaRPr lang="nl-NL" dirty="0"/>
          </a:p>
        </p:txBody>
      </p:sp>
      <p:pic>
        <p:nvPicPr>
          <p:cNvPr id="4" name="Afbeelding 3" descr="Pieter_Jansz._Saenredam_-_Interior_of_the_Church_of_St_Odulphus,_Assendelft_-_WGA2061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7733" y="3911600"/>
            <a:ext cx="3894667" cy="2590800"/>
          </a:xfrm>
          <a:prstGeom prst="rect">
            <a:avLst/>
          </a:prstGeom>
        </p:spPr>
      </p:pic>
    </p:spTree>
    <p:extLst>
      <p:ext uri="{BB962C8B-B14F-4D97-AF65-F5344CB8AC3E}">
        <p14:creationId xmlns:p14="http://schemas.microsoft.com/office/powerpoint/2010/main" val="844402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Terug naar het WOORD van God</a:t>
            </a:r>
            <a:endParaRPr lang="nl-NL" dirty="0"/>
          </a:p>
        </p:txBody>
      </p:sp>
      <p:sp>
        <p:nvSpPr>
          <p:cNvPr id="3" name="Tijdelijke aanduiding voor inhoud 2"/>
          <p:cNvSpPr>
            <a:spLocks noGrp="1"/>
          </p:cNvSpPr>
          <p:nvPr>
            <p:ph idx="1"/>
          </p:nvPr>
        </p:nvSpPr>
        <p:spPr/>
        <p:txBody>
          <a:bodyPr/>
          <a:lstStyle/>
          <a:p>
            <a:endParaRPr lang="nl-NL" dirty="0" smtClean="0">
              <a:hlinkClick r:id="rId2"/>
            </a:endParaRPr>
          </a:p>
          <a:p>
            <a:r>
              <a:rPr lang="nl-NL" dirty="0"/>
              <a:t>Kerkorgels leiden AF</a:t>
            </a:r>
          </a:p>
          <a:p>
            <a:endParaRPr lang="nl-NL" dirty="0">
              <a:hlinkClick r:id="rId2"/>
            </a:endParaRPr>
          </a:p>
          <a:p>
            <a:r>
              <a:rPr lang="nl-NL" dirty="0" smtClean="0">
                <a:hlinkClick r:id="rId2"/>
              </a:rPr>
              <a:t>https</a:t>
            </a:r>
            <a:r>
              <a:rPr lang="nl-NL" dirty="0">
                <a:hlinkClick r:id="rId2"/>
              </a:rPr>
              <a:t>://www.youtube.com/watch?v=</a:t>
            </a:r>
            <a:r>
              <a:rPr lang="nl-NL" dirty="0" smtClean="0">
                <a:hlinkClick r:id="rId2"/>
              </a:rPr>
              <a:t>_FXoyr_FyFw</a:t>
            </a:r>
            <a:endParaRPr lang="nl-NL" dirty="0" smtClean="0"/>
          </a:p>
          <a:p>
            <a:endParaRPr lang="nl-NL" dirty="0"/>
          </a:p>
          <a:p>
            <a:endParaRPr lang="nl-NL" dirty="0"/>
          </a:p>
        </p:txBody>
      </p:sp>
      <p:pic>
        <p:nvPicPr>
          <p:cNvPr id="4" name="Afbeelding 3" descr="10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3532" y="1302409"/>
            <a:ext cx="1866247" cy="2490859"/>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5" name="Invoegtoepassing 4" title="Web Video Player"/>
              <p:cNvGraphicFramePr>
                <a:graphicFrameLocks noGrp="1"/>
              </p:cNvGraphicFramePr>
              <p:nvPr>
                <p:extLst>
                  <p:ext uri="{D42A27DB-BD31-4B8C-83A1-F6EECF244321}">
                    <p14:modId xmlns:p14="http://schemas.microsoft.com/office/powerpoint/2010/main" val="448553540"/>
                  </p:ext>
                </p:extLst>
              </p:nvPr>
            </p:nvGraphicFramePr>
            <p:xfrm>
              <a:off x="607224" y="2754355"/>
              <a:ext cx="5700586" cy="3914775"/>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xmlns="">
          <p:pic>
            <p:nvPicPr>
              <p:cNvPr id="5" name="Invoegtoepassing 4" title="Web Video Player"/>
              <p:cNvPicPr>
                <a:picLocks noGrp="1" noRot="1" noChangeAspect="1" noMove="1" noResize="1" noEditPoints="1" noAdjustHandles="1" noChangeArrowheads="1" noChangeShapeType="1"/>
              </p:cNvPicPr>
              <p:nvPr/>
            </p:nvPicPr>
            <p:blipFill>
              <a:blip r:embed="rId5"/>
              <a:stretch>
                <a:fillRect/>
              </a:stretch>
            </p:blipFill>
            <p:spPr>
              <a:xfrm>
                <a:off x="607224" y="2754355"/>
                <a:ext cx="5700586" cy="3914775"/>
              </a:xfrm>
              <a:prstGeom prst="rect">
                <a:avLst/>
              </a:prstGeom>
            </p:spPr>
          </p:pic>
        </mc:Fallback>
      </mc:AlternateContent>
    </p:spTree>
    <p:extLst>
      <p:ext uri="{BB962C8B-B14F-4D97-AF65-F5344CB8AC3E}">
        <p14:creationId xmlns:p14="http://schemas.microsoft.com/office/powerpoint/2010/main" val="436506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normAutofit/>
          </a:bodyPr>
          <a:lstStyle/>
          <a:p>
            <a:r>
              <a:rPr lang="nl-NL" dirty="0"/>
              <a:t>Tekst moet </a:t>
            </a:r>
            <a:r>
              <a:rPr lang="nl-NL" b="1" u="sng" dirty="0"/>
              <a:t>verstaanbaar</a:t>
            </a:r>
            <a:r>
              <a:rPr lang="nl-NL" dirty="0"/>
              <a:t> zijn: </a:t>
            </a:r>
            <a:r>
              <a:rPr lang="nl-NL" u="sng" dirty="0" smtClean="0"/>
              <a:t>psalmen</a:t>
            </a:r>
          </a:p>
          <a:p>
            <a:r>
              <a:rPr lang="nl-NL" dirty="0" smtClean="0"/>
              <a:t>In </a:t>
            </a:r>
            <a:r>
              <a:rPr lang="nl-NL" b="1" u="sng" dirty="0" smtClean="0"/>
              <a:t>eigen taal </a:t>
            </a:r>
            <a:r>
              <a:rPr lang="nl-NL" dirty="0" smtClean="0"/>
              <a:t>gezongen</a:t>
            </a:r>
            <a:endParaRPr lang="nl-NL" dirty="0"/>
          </a:p>
          <a:p>
            <a:r>
              <a:rPr lang="nl-NL" b="1" u="sng" dirty="0"/>
              <a:t>Eenstemmig</a:t>
            </a:r>
          </a:p>
          <a:p>
            <a:r>
              <a:rPr lang="nl-NL" dirty="0"/>
              <a:t>Orgel </a:t>
            </a:r>
            <a:r>
              <a:rPr lang="nl-NL" b="1" u="sng" dirty="0"/>
              <a:t>niet gebruikt </a:t>
            </a:r>
            <a:r>
              <a:rPr lang="nl-NL" dirty="0"/>
              <a:t>voor </a:t>
            </a:r>
            <a:r>
              <a:rPr lang="nl-NL" dirty="0" smtClean="0"/>
              <a:t>eredienst – de klanken zouden de dienst alleen maar verstoren</a:t>
            </a:r>
          </a:p>
          <a:p>
            <a:endParaRPr lang="nl-NL" dirty="0"/>
          </a:p>
          <a:p>
            <a:endParaRPr lang="nl-NL" dirty="0" smtClean="0"/>
          </a:p>
          <a:p>
            <a:pPr marL="0" indent="0">
              <a:buNone/>
            </a:pPr>
            <a:endParaRPr lang="nl-NL" dirty="0"/>
          </a:p>
        </p:txBody>
      </p:sp>
    </p:spTree>
    <p:extLst>
      <p:ext uri="{BB962C8B-B14F-4D97-AF65-F5344CB8AC3E}">
        <p14:creationId xmlns:p14="http://schemas.microsoft.com/office/powerpoint/2010/main" val="1971661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Homofoon en Polyfoon en eenstemmig</a:t>
            </a:r>
            <a:endParaRPr lang="nl-NL" dirty="0"/>
          </a:p>
        </p:txBody>
      </p:sp>
      <p:sp>
        <p:nvSpPr>
          <p:cNvPr id="3" name="Tijdelijke aanduiding voor inhoud 2"/>
          <p:cNvSpPr>
            <a:spLocks noGrp="1"/>
          </p:cNvSpPr>
          <p:nvPr>
            <p:ph idx="1"/>
          </p:nvPr>
        </p:nvSpPr>
        <p:spPr/>
        <p:txBody>
          <a:bodyPr>
            <a:normAutofit/>
          </a:bodyPr>
          <a:lstStyle/>
          <a:p>
            <a:r>
              <a:rPr lang="nl-NL" sz="1200" dirty="0">
                <a:latin typeface="Arial" charset="0"/>
                <a:ea typeface="Arial" charset="0"/>
                <a:cs typeface="Arial" charset="0"/>
              </a:rPr>
              <a:t>Homofoon betekent dat alles stemmen </a:t>
            </a:r>
            <a:r>
              <a:rPr lang="nl-NL" sz="1200" b="1" dirty="0">
                <a:latin typeface="Arial" charset="0"/>
                <a:ea typeface="Arial" charset="0"/>
                <a:cs typeface="Arial" charset="0"/>
              </a:rPr>
              <a:t>hetzelfde zingen in het zelfde ritme</a:t>
            </a:r>
            <a:r>
              <a:rPr lang="nl-NL" sz="1200" dirty="0">
                <a:latin typeface="Arial" charset="0"/>
                <a:ea typeface="Arial" charset="0"/>
                <a:cs typeface="Arial" charset="0"/>
              </a:rPr>
              <a:t>. Daardoor kan je de tekst heel goed volgen. Meestal heeft de bovenste stem de hoofdmelodie. In de opera wordt dit heel belangrijk, ook later in de muziek van de reformatie, je moest goed kunnen verstaan waar het over gaat</a:t>
            </a:r>
            <a:r>
              <a:rPr lang="nl-NL" sz="1200" dirty="0" smtClean="0">
                <a:latin typeface="Arial" charset="0"/>
                <a:ea typeface="Arial" charset="0"/>
                <a:cs typeface="Arial" charset="0"/>
              </a:rPr>
              <a:t>.</a:t>
            </a:r>
            <a:endParaRPr lang="nl-NL" dirty="0"/>
          </a:p>
          <a:p>
            <a:endParaRPr lang="nl-NL" dirty="0" smtClean="0"/>
          </a:p>
          <a:p>
            <a:endParaRPr lang="nl-NL" dirty="0" smtClean="0"/>
          </a:p>
          <a:p>
            <a:r>
              <a:rPr lang="nl-NL" sz="1500" dirty="0" smtClean="0"/>
              <a:t>Polyfonie </a:t>
            </a:r>
            <a:r>
              <a:rPr lang="nl-NL" sz="1500" dirty="0"/>
              <a:t>is dat meerdere stemmen tegelijk zingen, maar ze hebben allemaal </a:t>
            </a:r>
            <a:r>
              <a:rPr lang="nl-NL" sz="1500" b="1" dirty="0"/>
              <a:t>hun eigen ritme, ze zijn onafhankelijk van elkaar. Daardoor zijn de woorden ook niet netjes onder elkaar geplaatst, en is het lastig om het goed te verstaan.</a:t>
            </a:r>
            <a:r>
              <a:rPr lang="nl-NL" sz="1500" dirty="0"/>
              <a:t> Je kan als componist laten zien dat je heel goed kan componeren, het is lastig omdat alles door elkaar heen loopt maar wel mooi samen moet klinken</a:t>
            </a:r>
            <a:r>
              <a:rPr lang="nl-NL" sz="1500" dirty="0" smtClean="0"/>
              <a:t>.</a:t>
            </a:r>
          </a:p>
          <a:p>
            <a:endParaRPr lang="nl-NL" sz="1500" dirty="0"/>
          </a:p>
          <a:p>
            <a:endParaRPr lang="nl-NL" sz="1500" dirty="0" smtClean="0"/>
          </a:p>
          <a:p>
            <a:endParaRPr lang="nl-NL" sz="1500" dirty="0"/>
          </a:p>
          <a:p>
            <a:endParaRPr lang="nl-NL" sz="1500" dirty="0" smtClean="0"/>
          </a:p>
          <a:p>
            <a:r>
              <a:rPr lang="nl-NL" sz="1500" dirty="0" smtClean="0"/>
              <a:t>Eenstemmig betekent </a:t>
            </a:r>
            <a:r>
              <a:rPr lang="nl-NL" sz="1600" b="1" dirty="0" smtClean="0"/>
              <a:t>:</a:t>
            </a:r>
            <a:r>
              <a:rPr lang="nl-NL" sz="1600" dirty="0" smtClean="0"/>
              <a:t> </a:t>
            </a:r>
            <a:r>
              <a:rPr lang="nl-NL" sz="1600" dirty="0"/>
              <a:t>muziek uit een enkele melodielijn bestaande Voorbeeld: `Gregoriaans is zuiver </a:t>
            </a:r>
            <a:r>
              <a:rPr lang="nl-NL" sz="1600" b="1" dirty="0"/>
              <a:t>eenstemmige</a:t>
            </a:r>
            <a:r>
              <a:rPr lang="nl-NL" sz="1600" dirty="0"/>
              <a:t> muziek.</a:t>
            </a:r>
            <a:endParaRPr lang="nl-NL" sz="1500" dirty="0"/>
          </a:p>
          <a:p>
            <a:endParaRPr lang="nl-NL" sz="1500" dirty="0"/>
          </a:p>
          <a:p>
            <a:endParaRPr lang="nl-NL" sz="1500" dirty="0"/>
          </a:p>
        </p:txBody>
      </p:sp>
      <p:pic>
        <p:nvPicPr>
          <p:cNvPr id="4" name="Afbeelding 3"/>
          <p:cNvPicPr/>
          <p:nvPr/>
        </p:nvPicPr>
        <p:blipFill>
          <a:blip r:embed="rId2">
            <a:extLst>
              <a:ext uri="{28A0092B-C50C-407E-A947-70E740481C1C}">
                <a14:useLocalDpi xmlns:a14="http://schemas.microsoft.com/office/drawing/2010/main" val="0"/>
              </a:ext>
            </a:extLst>
          </a:blip>
          <a:stretch>
            <a:fillRect/>
          </a:stretch>
        </p:blipFill>
        <p:spPr>
          <a:xfrm>
            <a:off x="1693545" y="2369498"/>
            <a:ext cx="1654089" cy="962638"/>
          </a:xfrm>
          <a:prstGeom prst="rect">
            <a:avLst/>
          </a:prstGeom>
        </p:spPr>
      </p:pic>
      <p:pic>
        <p:nvPicPr>
          <p:cNvPr id="5" name="Afbeelding 4"/>
          <p:cNvPicPr/>
          <p:nvPr/>
        </p:nvPicPr>
        <p:blipFill>
          <a:blip r:embed="rId3">
            <a:extLst>
              <a:ext uri="{28A0092B-C50C-407E-A947-70E740481C1C}">
                <a14:useLocalDpi xmlns:a14="http://schemas.microsoft.com/office/drawing/2010/main" val="0"/>
              </a:ext>
            </a:extLst>
          </a:blip>
          <a:stretch>
            <a:fillRect/>
          </a:stretch>
        </p:blipFill>
        <p:spPr>
          <a:xfrm>
            <a:off x="1384694" y="4419473"/>
            <a:ext cx="2071428" cy="927442"/>
          </a:xfrm>
          <a:prstGeom prst="rect">
            <a:avLst/>
          </a:prstGeom>
        </p:spPr>
      </p:pic>
    </p:spTree>
    <p:extLst>
      <p:ext uri="{BB962C8B-B14F-4D97-AF65-F5344CB8AC3E}">
        <p14:creationId xmlns:p14="http://schemas.microsoft.com/office/powerpoint/2010/main" val="724236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Eenstemmig</a:t>
            </a:r>
            <a:endParaRPr lang="nl-NL" dirty="0"/>
          </a:p>
        </p:txBody>
      </p:sp>
      <p:pic>
        <p:nvPicPr>
          <p:cNvPr id="4" name="Tijdelijke aanduiding voor inhoud 3" descr="foto.jpg"/>
          <p:cNvPicPr>
            <a:picLocks noGrp="1" noChangeAspect="1"/>
          </p:cNvPicPr>
          <p:nvPr>
            <p:ph idx="1"/>
          </p:nvPr>
        </p:nvPicPr>
        <p:blipFill>
          <a:blip r:embed="rId2" cstate="email">
            <a:extLst>
              <a:ext uri="{28A0092B-C50C-407E-A947-70E740481C1C}">
                <a14:useLocalDpi xmlns:a14="http://schemas.microsoft.com/office/drawing/2010/main"/>
              </a:ext>
            </a:extLst>
          </a:blip>
          <a:srcRect l="-28933" r="-28933"/>
          <a:stretch>
            <a:fillRect/>
          </a:stretch>
        </p:blipFill>
        <p:spPr/>
      </p:pic>
    </p:spTree>
    <p:extLst>
      <p:ext uri="{BB962C8B-B14F-4D97-AF65-F5344CB8AC3E}">
        <p14:creationId xmlns:p14="http://schemas.microsoft.com/office/powerpoint/2010/main" val="3093260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t>Waarom was de kerkmuziek van voor de  reformatie niet meer geschikt?:</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Invoegtoepassing 3" title="Web Video Player"/>
              <p:cNvGraphicFramePr>
                <a:graphicFrameLocks noGrp="1"/>
              </p:cNvGraphicFramePr>
              <p:nvPr>
                <p:extLst>
                  <p:ext uri="{D42A27DB-BD31-4B8C-83A1-F6EECF244321}">
                    <p14:modId xmlns:p14="http://schemas.microsoft.com/office/powerpoint/2010/main" val="654343103"/>
                  </p:ext>
                </p:extLst>
              </p:nvPr>
            </p:nvGraphicFramePr>
            <p:xfrm>
              <a:off x="614928" y="2695978"/>
              <a:ext cx="6953250" cy="3914775"/>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Invoegtoepassing 3" title="Web Video Player"/>
              <p:cNvPicPr>
                <a:picLocks noGrp="1" noRot="1" noChangeAspect="1" noMove="1" noResize="1" noEditPoints="1" noAdjustHandles="1" noChangeArrowheads="1" noChangeShapeType="1"/>
              </p:cNvPicPr>
              <p:nvPr/>
            </p:nvPicPr>
            <p:blipFill>
              <a:blip r:embed="rId3"/>
              <a:stretch>
                <a:fillRect/>
              </a:stretch>
            </p:blipFill>
            <p:spPr>
              <a:xfrm>
                <a:off x="614928" y="2695978"/>
                <a:ext cx="6953250" cy="3914775"/>
              </a:xfrm>
              <a:prstGeom prst="rect">
                <a:avLst/>
              </a:prstGeom>
            </p:spPr>
          </p:pic>
        </mc:Fallback>
      </mc:AlternateContent>
    </p:spTree>
    <p:extLst>
      <p:ext uri="{BB962C8B-B14F-4D97-AF65-F5344CB8AC3E}">
        <p14:creationId xmlns:p14="http://schemas.microsoft.com/office/powerpoint/2010/main" val="1207667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Tijdelijke aanduiding voor inhoud 3" title="Web Video Player"/>
              <p:cNvGraphicFramePr>
                <a:graphicFrameLocks noGrp="1"/>
              </p:cNvGraphicFramePr>
              <p:nvPr>
                <p:ph idx="1"/>
                <p:extLst>
                  <p:ext uri="{D42A27DB-BD31-4B8C-83A1-F6EECF244321}">
                    <p14:modId xmlns:p14="http://schemas.microsoft.com/office/powerpoint/2010/main" val="1810648211"/>
                  </p:ext>
                </p:extLst>
              </p:nvPr>
            </p:nvGraphicFramePr>
            <p:xfrm>
              <a:off x="457200" y="1600200"/>
              <a:ext cx="8229600" cy="4525963"/>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Tijdelijke aanduiding voor inhoud 3" title="Web Video Player"/>
              <p:cNvPicPr>
                <a:picLocks noGrp="1" noRot="1" noChangeAspect="1" noMove="1" noResize="1" noEditPoints="1" noAdjustHandles="1" noChangeArrowheads="1" noChangeShapeType="1"/>
              </p:cNvPicPr>
              <p:nvPr/>
            </p:nvPicPr>
            <p:blipFill>
              <a:blip r:embed="rId3"/>
              <a:stretch>
                <a:fillRect/>
              </a:stretch>
            </p:blipFill>
            <p:spPr>
              <a:xfrm>
                <a:off x="457200" y="1600200"/>
                <a:ext cx="8229600" cy="4525963"/>
              </a:xfrm>
              <a:prstGeom prst="rect">
                <a:avLst/>
              </a:prstGeom>
            </p:spPr>
          </p:pic>
        </mc:Fallback>
      </mc:AlternateContent>
    </p:spTree>
    <p:extLst>
      <p:ext uri="{BB962C8B-B14F-4D97-AF65-F5344CB8AC3E}">
        <p14:creationId xmlns:p14="http://schemas.microsoft.com/office/powerpoint/2010/main" val="485645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Nieuw fenomeen</a:t>
            </a:r>
            <a:endParaRPr lang="nl-NL" dirty="0"/>
          </a:p>
        </p:txBody>
      </p:sp>
      <p:sp>
        <p:nvSpPr>
          <p:cNvPr id="3" name="Tijdelijke aanduiding voor inhoud 2"/>
          <p:cNvSpPr>
            <a:spLocks noGrp="1"/>
          </p:cNvSpPr>
          <p:nvPr>
            <p:ph idx="1"/>
          </p:nvPr>
        </p:nvSpPr>
        <p:spPr/>
        <p:txBody>
          <a:bodyPr>
            <a:normAutofit/>
          </a:bodyPr>
          <a:lstStyle/>
          <a:p>
            <a:r>
              <a:rPr lang="nl-NL" sz="2000" dirty="0" smtClean="0"/>
              <a:t>Stadsbestuur baas over orgels (openbare gebouwen)</a:t>
            </a:r>
          </a:p>
          <a:p>
            <a:r>
              <a:rPr lang="nl-NL" sz="2000" dirty="0" smtClean="0"/>
              <a:t>Kerkgebouw/orgels krijgen gedeeltelijk andere functie</a:t>
            </a:r>
          </a:p>
          <a:p>
            <a:endParaRPr lang="nl-NL" sz="2000" dirty="0"/>
          </a:p>
          <a:p>
            <a:r>
              <a:rPr lang="en-US" sz="2000" i="1" dirty="0">
                <a:ea typeface="ＭＳ Ｐゴシック" pitchFamily="4" charset="-128"/>
                <a:cs typeface="ＭＳ Ｐゴシック" pitchFamily="4" charset="-128"/>
              </a:rPr>
              <a:t>“ </a:t>
            </a:r>
            <a:r>
              <a:rPr lang="en-US" sz="2000" i="1" dirty="0" err="1">
                <a:ea typeface="ＭＳ Ｐゴシック" pitchFamily="4" charset="-128"/>
                <a:cs typeface="ＭＳ Ｐゴシック" pitchFamily="4" charset="-128"/>
              </a:rPr>
              <a:t>Omme</a:t>
            </a:r>
            <a:r>
              <a:rPr lang="en-US" sz="2000" i="1" dirty="0">
                <a:ea typeface="ＭＳ Ｐゴシック" pitchFamily="4" charset="-128"/>
                <a:cs typeface="ＭＳ Ｐゴシック" pitchFamily="4" charset="-128"/>
              </a:rPr>
              <a:t> </a:t>
            </a:r>
            <a:r>
              <a:rPr lang="en-US" sz="2000" i="1" dirty="0" err="1">
                <a:ea typeface="ＭＳ Ｐゴシック" pitchFamily="4" charset="-128"/>
                <a:cs typeface="ＭＳ Ｐゴシック" pitchFamily="4" charset="-128"/>
              </a:rPr>
              <a:t>dezelfde</a:t>
            </a:r>
            <a:r>
              <a:rPr lang="en-US" sz="2000" i="1" dirty="0">
                <a:ea typeface="ＭＳ Ｐゴシック" pitchFamily="4" charset="-128"/>
                <a:cs typeface="ＭＳ Ｐゴシック" pitchFamily="4" charset="-128"/>
              </a:rPr>
              <a:t> (het </a:t>
            </a:r>
            <a:r>
              <a:rPr lang="en-US" sz="2000" i="1" dirty="0" err="1">
                <a:ea typeface="ＭＳ Ｐゴシック" pitchFamily="4" charset="-128"/>
                <a:cs typeface="ＭＳ Ｐゴシック" pitchFamily="4" charset="-128"/>
              </a:rPr>
              <a:t>volk</a:t>
            </a:r>
            <a:r>
              <a:rPr lang="en-US" sz="2000" i="1" dirty="0">
                <a:ea typeface="ＭＳ Ｐゴシック" pitchFamily="4" charset="-128"/>
                <a:cs typeface="ＭＳ Ｐゴシック" pitchFamily="4" charset="-128"/>
              </a:rPr>
              <a:t>) </a:t>
            </a:r>
            <a:r>
              <a:rPr lang="en-US" sz="2000" i="1" dirty="0" err="1">
                <a:ea typeface="ＭＳ Ｐゴシック" pitchFamily="4" charset="-128"/>
                <a:cs typeface="ＭＳ Ｐゴシック" pitchFamily="4" charset="-128"/>
              </a:rPr>
              <a:t>duer</a:t>
            </a:r>
            <a:r>
              <a:rPr lang="en-US" sz="2000" i="1" dirty="0">
                <a:ea typeface="ＭＳ Ｐゴシック" pitchFamily="4" charset="-128"/>
                <a:cs typeface="ＭＳ Ｐゴシック" pitchFamily="4" charset="-128"/>
              </a:rPr>
              <a:t> </a:t>
            </a:r>
            <a:r>
              <a:rPr lang="en-US" sz="2000" i="1" dirty="0" err="1">
                <a:ea typeface="ＭＳ Ｐゴシック" pitchFamily="4" charset="-128"/>
                <a:cs typeface="ＭＳ Ｐゴシック" pitchFamily="4" charset="-128"/>
              </a:rPr>
              <a:t>middel</a:t>
            </a:r>
            <a:r>
              <a:rPr lang="en-US" sz="2000" i="1" dirty="0">
                <a:ea typeface="ＭＳ Ｐゴシック" pitchFamily="4" charset="-128"/>
                <a:cs typeface="ＭＳ Ｐゴシック" pitchFamily="4" charset="-128"/>
              </a:rPr>
              <a:t> </a:t>
            </a:r>
            <a:r>
              <a:rPr lang="en-US" sz="2000" i="1" dirty="0" err="1">
                <a:ea typeface="ＭＳ Ｐゴシック" pitchFamily="4" charset="-128"/>
                <a:cs typeface="ＭＳ Ｐゴシック" pitchFamily="4" charset="-128"/>
              </a:rPr>
              <a:t>vandien</a:t>
            </a:r>
            <a:r>
              <a:rPr lang="en-US" sz="2000" i="1" dirty="0">
                <a:ea typeface="ＭＳ Ｐゴシック" pitchFamily="4" charset="-128"/>
                <a:cs typeface="ＭＳ Ｐゴシック" pitchFamily="4" charset="-128"/>
              </a:rPr>
              <a:t> </a:t>
            </a:r>
            <a:r>
              <a:rPr lang="en-US" sz="2000" i="1" dirty="0" err="1">
                <a:ea typeface="ＭＳ Ｐゴシック" pitchFamily="4" charset="-128"/>
                <a:cs typeface="ＭＳ Ｐゴシック" pitchFamily="4" charset="-128"/>
              </a:rPr>
              <a:t>te</a:t>
            </a:r>
            <a:r>
              <a:rPr lang="en-US" sz="2000" i="1" dirty="0">
                <a:ea typeface="ＭＳ Ｐゴシック" pitchFamily="4" charset="-128"/>
                <a:cs typeface="ＭＳ Ｐゴシック" pitchFamily="4" charset="-128"/>
              </a:rPr>
              <a:t> </a:t>
            </a:r>
            <a:r>
              <a:rPr lang="en-US" sz="2000" i="1" dirty="0" err="1">
                <a:ea typeface="ＭＳ Ｐゴシック" pitchFamily="4" charset="-128"/>
                <a:cs typeface="ＭＳ Ｐゴシック" pitchFamily="4" charset="-128"/>
              </a:rPr>
              <a:t>meer</a:t>
            </a:r>
            <a:r>
              <a:rPr lang="en-US" sz="2000" i="1" dirty="0">
                <a:ea typeface="ＭＳ Ｐゴシック" pitchFamily="4" charset="-128"/>
                <a:cs typeface="ＭＳ Ｐゴシック" pitchFamily="4" charset="-128"/>
              </a:rPr>
              <a:t> </a:t>
            </a:r>
            <a:r>
              <a:rPr lang="en-US" sz="2000" i="1" dirty="0" err="1">
                <a:ea typeface="ＭＳ Ｐゴシック" pitchFamily="4" charset="-128"/>
                <a:cs typeface="ＭＳ Ｐゴシック" pitchFamily="4" charset="-128"/>
              </a:rPr>
              <a:t>uyt</a:t>
            </a:r>
            <a:r>
              <a:rPr lang="en-US" sz="2000" i="1" dirty="0">
                <a:ea typeface="ＭＳ Ｐゴシック" pitchFamily="4" charset="-128"/>
                <a:cs typeface="ＭＳ Ｐゴシック" pitchFamily="4" charset="-128"/>
              </a:rPr>
              <a:t> </a:t>
            </a:r>
            <a:r>
              <a:rPr lang="en-US" sz="2000" i="1" dirty="0" err="1">
                <a:ea typeface="ＭＳ Ｐゴシック" pitchFamily="4" charset="-128"/>
                <a:cs typeface="ＭＳ Ｐゴシック" pitchFamily="4" charset="-128"/>
              </a:rPr>
              <a:t>kroegen</a:t>
            </a:r>
            <a:r>
              <a:rPr lang="en-US" sz="2000" i="1" dirty="0">
                <a:ea typeface="ＭＳ Ｐゴシック" pitchFamily="4" charset="-128"/>
                <a:cs typeface="ＭＳ Ｐゴシック" pitchFamily="4" charset="-128"/>
              </a:rPr>
              <a:t> </a:t>
            </a:r>
            <a:r>
              <a:rPr lang="en-US" sz="2000" i="1" dirty="0" err="1">
                <a:ea typeface="ＭＳ Ｐゴシック" pitchFamily="4" charset="-128"/>
                <a:cs typeface="ＭＳ Ｐゴシック" pitchFamily="4" charset="-128"/>
              </a:rPr>
              <a:t>ende</a:t>
            </a:r>
            <a:r>
              <a:rPr lang="en-US" sz="2000" i="1" dirty="0">
                <a:ea typeface="ＭＳ Ｐゴシック" pitchFamily="4" charset="-128"/>
                <a:cs typeface="ＭＳ Ｐゴシック" pitchFamily="4" charset="-128"/>
              </a:rPr>
              <a:t> </a:t>
            </a:r>
            <a:r>
              <a:rPr lang="en-US" sz="2000" i="1" dirty="0" err="1">
                <a:ea typeface="ＭＳ Ｐゴシック" pitchFamily="4" charset="-128"/>
                <a:cs typeface="ＭＳ Ｐゴシック" pitchFamily="4" charset="-128"/>
              </a:rPr>
              <a:t>taveernen</a:t>
            </a:r>
            <a:r>
              <a:rPr lang="en-US" sz="2000" i="1" dirty="0">
                <a:ea typeface="ＭＳ Ｐゴシック" pitchFamily="4" charset="-128"/>
                <a:cs typeface="ＭＳ Ｐゴシック" pitchFamily="4" charset="-128"/>
              </a:rPr>
              <a:t> </a:t>
            </a:r>
            <a:r>
              <a:rPr lang="en-US" sz="2000" i="1" dirty="0" err="1">
                <a:ea typeface="ＭＳ Ｐゴシック" pitchFamily="4" charset="-128"/>
                <a:cs typeface="ＭＳ Ｐゴシック" pitchFamily="4" charset="-128"/>
              </a:rPr>
              <a:t>te</a:t>
            </a:r>
            <a:r>
              <a:rPr lang="en-US" sz="2000" i="1" dirty="0">
                <a:ea typeface="ＭＳ Ｐゴシック" pitchFamily="4" charset="-128"/>
                <a:cs typeface="ＭＳ Ｐゴシック" pitchFamily="4" charset="-128"/>
              </a:rPr>
              <a:t> </a:t>
            </a:r>
            <a:r>
              <a:rPr lang="en-US" sz="2000" i="1" dirty="0" err="1">
                <a:ea typeface="ＭＳ Ｐゴシック" pitchFamily="4" charset="-128"/>
                <a:cs typeface="ＭＳ Ｐゴシック" pitchFamily="4" charset="-128"/>
              </a:rPr>
              <a:t>houden</a:t>
            </a:r>
            <a:r>
              <a:rPr lang="en-US" sz="2000" i="1" dirty="0" smtClean="0">
                <a:ea typeface="ＭＳ Ｐゴシック" pitchFamily="4" charset="-128"/>
                <a:cs typeface="ＭＳ Ｐゴシック" pitchFamily="4" charset="-128"/>
              </a:rPr>
              <a:t>”</a:t>
            </a:r>
          </a:p>
          <a:p>
            <a:endParaRPr lang="en-US" sz="2000" i="1" u="sng" dirty="0">
              <a:ea typeface="ＭＳ Ｐゴシック" pitchFamily="4" charset="-128"/>
              <a:cs typeface="ＭＳ Ｐゴシック" pitchFamily="4" charset="-128"/>
            </a:endParaRPr>
          </a:p>
          <a:p>
            <a:r>
              <a:rPr lang="en-US" sz="2000" dirty="0" err="1">
                <a:ea typeface="ＭＳ Ｐゴシック" pitchFamily="4" charset="-128"/>
                <a:cs typeface="ＭＳ Ｐゴシック" pitchFamily="4" charset="-128"/>
              </a:rPr>
              <a:t>Elke</a:t>
            </a:r>
            <a:r>
              <a:rPr lang="en-US" sz="2000" dirty="0">
                <a:ea typeface="ＭＳ Ｐゴシック" pitchFamily="4" charset="-128"/>
                <a:cs typeface="ＭＳ Ｐゴシック" pitchFamily="4" charset="-128"/>
              </a:rPr>
              <a:t> dag op </a:t>
            </a:r>
            <a:r>
              <a:rPr lang="en-US" sz="2000" dirty="0" err="1">
                <a:ea typeface="ＭＳ Ｐゴシック" pitchFamily="4" charset="-128"/>
                <a:cs typeface="ＭＳ Ｐゴシック" pitchFamily="4" charset="-128"/>
              </a:rPr>
              <a:t>vaste</a:t>
            </a:r>
            <a:r>
              <a:rPr lang="en-US" sz="2000" dirty="0">
                <a:ea typeface="ＭＳ Ｐゴシック" pitchFamily="4" charset="-128"/>
                <a:cs typeface="ＭＳ Ｐゴシック" pitchFamily="4" charset="-128"/>
              </a:rPr>
              <a:t> </a:t>
            </a:r>
            <a:r>
              <a:rPr lang="en-US" sz="2000" dirty="0" err="1">
                <a:ea typeface="ＭＳ Ｐゴシック" pitchFamily="4" charset="-128"/>
                <a:cs typeface="ＭＳ Ｐゴシック" pitchFamily="4" charset="-128"/>
              </a:rPr>
              <a:t>tijdstippen</a:t>
            </a:r>
            <a:r>
              <a:rPr lang="en-US" sz="2000" u="sng" dirty="0">
                <a:ea typeface="ＭＳ Ｐゴシック" pitchFamily="4" charset="-128"/>
                <a:cs typeface="ＭＳ Ｐゴシック" pitchFamily="4" charset="-128"/>
              </a:rPr>
              <a:t>: </a:t>
            </a:r>
            <a:r>
              <a:rPr lang="en-US" sz="2000" u="sng" dirty="0" err="1">
                <a:ea typeface="ＭＳ Ｐゴシック" pitchFamily="4" charset="-128"/>
                <a:cs typeface="ＭＳ Ｐゴシック" pitchFamily="4" charset="-128"/>
              </a:rPr>
              <a:t>publieke</a:t>
            </a:r>
            <a:r>
              <a:rPr lang="en-US" sz="2000" u="sng" dirty="0">
                <a:ea typeface="ＭＳ Ｐゴシック" pitchFamily="4" charset="-128"/>
                <a:cs typeface="ＭＳ Ｐゴシック" pitchFamily="4" charset="-128"/>
              </a:rPr>
              <a:t> </a:t>
            </a:r>
            <a:r>
              <a:rPr lang="en-US" sz="2000" u="sng" dirty="0" err="1">
                <a:ea typeface="ＭＳ Ｐゴシック" pitchFamily="4" charset="-128"/>
                <a:cs typeface="ＭＳ Ｐゴシック" pitchFamily="4" charset="-128"/>
              </a:rPr>
              <a:t>concerten</a:t>
            </a:r>
            <a:endParaRPr lang="en-US" sz="2000" u="sng" dirty="0">
              <a:ea typeface="ＭＳ Ｐゴシック" pitchFamily="4" charset="-128"/>
              <a:cs typeface="ＭＳ Ｐゴシック" pitchFamily="4" charset="-128"/>
            </a:endParaRPr>
          </a:p>
          <a:p>
            <a:r>
              <a:rPr lang="en-US" sz="2000" dirty="0">
                <a:ea typeface="ＭＳ Ｐゴシック" pitchFamily="4" charset="-128"/>
                <a:cs typeface="ＭＳ Ｐゴシック" pitchFamily="4" charset="-128"/>
              </a:rPr>
              <a:t>Breed </a:t>
            </a:r>
            <a:r>
              <a:rPr lang="en-US" sz="2000" dirty="0" err="1">
                <a:ea typeface="ＭＳ Ｐゴシック" pitchFamily="4" charset="-128"/>
                <a:cs typeface="ＭＳ Ｐゴシック" pitchFamily="4" charset="-128"/>
              </a:rPr>
              <a:t>repetoire</a:t>
            </a:r>
            <a:r>
              <a:rPr lang="en-US" sz="2000" dirty="0">
                <a:ea typeface="ＭＳ Ｐゴシック" pitchFamily="4" charset="-128"/>
                <a:cs typeface="ＭＳ Ｐゴシック" pitchFamily="4" charset="-128"/>
              </a:rPr>
              <a:t>: </a:t>
            </a:r>
            <a:r>
              <a:rPr lang="en-US" sz="2000" dirty="0" err="1">
                <a:ea typeface="ＭＳ Ｐゴシック" pitchFamily="4" charset="-128"/>
                <a:cs typeface="ＭＳ Ｐゴシック" pitchFamily="4" charset="-128"/>
              </a:rPr>
              <a:t>improvisaties</a:t>
            </a:r>
            <a:r>
              <a:rPr lang="en-US" sz="2000" dirty="0">
                <a:ea typeface="ＭＳ Ｐゴシック" pitchFamily="4" charset="-128"/>
                <a:cs typeface="ＭＳ Ｐゴシック" pitchFamily="4" charset="-128"/>
              </a:rPr>
              <a:t>/</a:t>
            </a:r>
            <a:r>
              <a:rPr lang="en-US" sz="2000" dirty="0" err="1">
                <a:ea typeface="ＭＳ Ｐゴシック" pitchFamily="4" charset="-128"/>
                <a:cs typeface="ＭＳ Ｐゴシック" pitchFamily="4" charset="-128"/>
              </a:rPr>
              <a:t>psalmen</a:t>
            </a:r>
            <a:r>
              <a:rPr lang="en-US" sz="2000" dirty="0">
                <a:ea typeface="ＭＳ Ｐゴシック" pitchFamily="4" charset="-128"/>
                <a:cs typeface="ＭＳ Ｐゴシック" pitchFamily="4" charset="-128"/>
              </a:rPr>
              <a:t>/</a:t>
            </a:r>
            <a:r>
              <a:rPr lang="en-US" sz="2000" dirty="0" err="1">
                <a:ea typeface="ＭＳ Ｐゴシック" pitchFamily="4" charset="-128"/>
                <a:cs typeface="ＭＳ Ｐゴシック" pitchFamily="4" charset="-128"/>
              </a:rPr>
              <a:t>dansmuziek</a:t>
            </a:r>
            <a:r>
              <a:rPr lang="en-US" sz="2000" dirty="0">
                <a:ea typeface="ＭＳ Ｐゴシック" pitchFamily="4" charset="-128"/>
                <a:cs typeface="ＭＳ Ｐゴシック" pitchFamily="4" charset="-128"/>
              </a:rPr>
              <a:t>/</a:t>
            </a:r>
            <a:r>
              <a:rPr lang="en-US" sz="2000" dirty="0" err="1" smtClean="0">
                <a:ea typeface="ＭＳ Ｐゴシック" pitchFamily="4" charset="-128"/>
                <a:cs typeface="ＭＳ Ｐゴシック" pitchFamily="4" charset="-128"/>
              </a:rPr>
              <a:t>madrigalen</a:t>
            </a:r>
            <a:endParaRPr lang="en-US" sz="2000" dirty="0" smtClean="0">
              <a:ea typeface="ＭＳ Ｐゴシック" pitchFamily="4" charset="-128"/>
              <a:cs typeface="ＭＳ Ｐゴシック" pitchFamily="4" charset="-128"/>
            </a:endParaRPr>
          </a:p>
          <a:p>
            <a:endParaRPr lang="en-US" sz="2000" i="1" dirty="0">
              <a:ea typeface="ＭＳ Ｐゴシック" pitchFamily="4" charset="-128"/>
              <a:cs typeface="ＭＳ Ｐゴシック" pitchFamily="4" charset="-128"/>
            </a:endParaRPr>
          </a:p>
          <a:p>
            <a:pPr marL="0" indent="0">
              <a:buNone/>
            </a:pPr>
            <a:r>
              <a:rPr lang="en-US" sz="2800" i="1" dirty="0" err="1" smtClean="0">
                <a:ea typeface="ＭＳ Ｐゴシック" pitchFamily="4" charset="-128"/>
                <a:cs typeface="ＭＳ Ｐゴシック" pitchFamily="4" charset="-128"/>
              </a:rPr>
              <a:t>Gebruik</a:t>
            </a:r>
            <a:r>
              <a:rPr lang="en-US" sz="2800" i="1" dirty="0" smtClean="0">
                <a:ea typeface="ＭＳ Ｐゴシック" pitchFamily="4" charset="-128"/>
                <a:cs typeface="ＭＳ Ｐゴシック" pitchFamily="4" charset="-128"/>
              </a:rPr>
              <a:t> van het </a:t>
            </a:r>
            <a:r>
              <a:rPr lang="en-US" sz="2800" i="1" dirty="0" err="1" smtClean="0">
                <a:ea typeface="ＭＳ Ｐゴシック" pitchFamily="4" charset="-128"/>
                <a:cs typeface="ＭＳ Ｐゴシック" pitchFamily="4" charset="-128"/>
              </a:rPr>
              <a:t>orgel</a:t>
            </a:r>
            <a:r>
              <a:rPr lang="en-US" sz="2800" i="1" dirty="0" smtClean="0">
                <a:ea typeface="ＭＳ Ｐゴシック" pitchFamily="4" charset="-128"/>
                <a:cs typeface="ＭＳ Ｐゴシック" pitchFamily="4" charset="-128"/>
              </a:rPr>
              <a:t> </a:t>
            </a:r>
            <a:r>
              <a:rPr lang="en-US" sz="2800" i="1" dirty="0" err="1" smtClean="0">
                <a:ea typeface="ＭＳ Ｐゴシック" pitchFamily="4" charset="-128"/>
                <a:cs typeface="ＭＳ Ｐゴシック" pitchFamily="4" charset="-128"/>
              </a:rPr>
              <a:t>zou</a:t>
            </a:r>
            <a:r>
              <a:rPr lang="en-US" sz="2800" i="1" dirty="0" smtClean="0">
                <a:ea typeface="ＭＳ Ｐゴシック" pitchFamily="4" charset="-128"/>
                <a:cs typeface="ＭＳ Ｐゴシック" pitchFamily="4" charset="-128"/>
              </a:rPr>
              <a:t> </a:t>
            </a:r>
            <a:r>
              <a:rPr lang="en-US" sz="2800" i="1" dirty="0" err="1" smtClean="0">
                <a:ea typeface="ＭＳ Ｐゴシック" pitchFamily="4" charset="-128"/>
                <a:cs typeface="ＭＳ Ｐゴシック" pitchFamily="4" charset="-128"/>
              </a:rPr>
              <a:t>een</a:t>
            </a:r>
            <a:r>
              <a:rPr lang="en-US" sz="2800" i="1" dirty="0" smtClean="0">
                <a:ea typeface="ＭＳ Ｐゴシック" pitchFamily="4" charset="-128"/>
                <a:cs typeface="ＭＳ Ｐゴシック" pitchFamily="4" charset="-128"/>
              </a:rPr>
              <a:t> </a:t>
            </a:r>
            <a:r>
              <a:rPr lang="en-US" sz="2800" i="1" dirty="0" err="1" smtClean="0">
                <a:ea typeface="ＭＳ Ｐゴシック" pitchFamily="4" charset="-128"/>
                <a:cs typeface="ＭＳ Ｐゴシック" pitchFamily="4" charset="-128"/>
              </a:rPr>
              <a:t>lang</a:t>
            </a:r>
            <a:r>
              <a:rPr lang="en-US" sz="2800" i="1" dirty="0" smtClean="0">
                <a:ea typeface="ＭＳ Ｐゴシック" pitchFamily="4" charset="-128"/>
                <a:cs typeface="ＭＳ Ｐゴシック" pitchFamily="4" charset="-128"/>
              </a:rPr>
              <a:t> </a:t>
            </a:r>
            <a:r>
              <a:rPr lang="en-US" sz="2800" i="1" dirty="0" err="1" smtClean="0">
                <a:ea typeface="ＭＳ Ｐゴシック" pitchFamily="4" charset="-128"/>
                <a:cs typeface="ＭＳ Ｐゴシック" pitchFamily="4" charset="-128"/>
              </a:rPr>
              <a:t>discussiepunt</a:t>
            </a:r>
            <a:r>
              <a:rPr lang="en-US" sz="2800" i="1" dirty="0" smtClean="0">
                <a:ea typeface="ＭＳ Ｐゴシック" pitchFamily="4" charset="-128"/>
                <a:cs typeface="ＭＳ Ｐゴシック" pitchFamily="4" charset="-128"/>
              </a:rPr>
              <a:t> </a:t>
            </a:r>
            <a:r>
              <a:rPr lang="en-US" sz="2800" i="1" dirty="0" err="1" smtClean="0">
                <a:ea typeface="ＭＳ Ｐゴシック" pitchFamily="4" charset="-128"/>
                <a:cs typeface="ＭＳ Ｐゴシック" pitchFamily="4" charset="-128"/>
              </a:rPr>
              <a:t>blijven</a:t>
            </a:r>
            <a:endParaRPr lang="en-US" sz="2800" i="1" dirty="0">
              <a:ea typeface="ＭＳ Ｐゴシック" pitchFamily="4" charset="-128"/>
              <a:cs typeface="ＭＳ Ｐゴシック" pitchFamily="4" charset="-128"/>
            </a:endParaRPr>
          </a:p>
          <a:p>
            <a:endParaRPr lang="nl-NL" sz="2000" dirty="0" smtClean="0"/>
          </a:p>
          <a:p>
            <a:endParaRPr lang="nl-NL" sz="2000" dirty="0"/>
          </a:p>
        </p:txBody>
      </p:sp>
    </p:spTree>
    <p:extLst>
      <p:ext uri="{BB962C8B-B14F-4D97-AF65-F5344CB8AC3E}">
        <p14:creationId xmlns:p14="http://schemas.microsoft.com/office/powerpoint/2010/main" val="3300138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Zw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4.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8.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9.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12.png"/></Relationships>
</file>

<file path=ppt/webextensions/_rels/webextension5.xml.rels><?xml version="1.0" encoding="UTF-8" standalone="yes"?>
<Relationships xmlns="http://schemas.openxmlformats.org/package/2006/relationships"><Relationship Id="rId1" Type="http://schemas.openxmlformats.org/officeDocument/2006/relationships/image" Target="../media/image15.png"/></Relationships>
</file>

<file path=ppt/webextensions/webextension1.xml><?xml version="1.0" encoding="utf-8"?>
<we:webextension xmlns:we="http://schemas.microsoft.com/office/webextensions/webextension/2010/11" id="{73CD35E9-38F4-6F46-9D1E-2CEE5025BE4B}">
  <we:reference id="wa104221182" version="2.0.0.0" store="nl-NL" storeType="OMEX"/>
  <we:alternateReferences>
    <we:reference id="wa104221182" version="2.0.0.0" store="wa104221182" storeType="OMEX"/>
  </we:alternateReferences>
  <we:properties>
    <we:property name="vid" value="&quot;https://www.youtube.com/watch?v=_FXoyr_FyFw&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B262F4C4-D258-5D47-8F55-8A5494DF772C}">
  <we:reference id="wa104221182" version="2.0.0.0" store="nl-NL" storeType="OMEX"/>
  <we:alternateReferences>
    <we:reference id="wa104221182" version="2.0.0.0" store="wa104221182" storeType="OMEX"/>
  </we:alternateReferences>
  <we:properties>
    <we:property name="vid" value="&quot;https://www.youtube.com/watch?v=oeLIgzAe5sI&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68A337BD-2D27-9545-B59E-D7EBA375E209}">
  <we:reference id="wa104221182" version="2.0.0.0" store="nl-NL" storeType="OMEX"/>
  <we:alternateReferences>
    <we:reference id="wa104221182" version="2.0.0.0" store="wa104221182" storeType="OMEX"/>
  </we:alternateReferences>
  <we:properties>
    <we:property name="vid" value="&quot;https://youtu.be/chckw6Lwb94&quot;"/>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B7236C19-0BA1-0B47-8A4C-E3D4B9662DC6}">
  <we:reference id="wa104221182" version="2.0.0.0" store="nl-NL" storeType="OMEX"/>
  <we:alternateReferences>
    <we:reference id="wa104221182" version="2.0.0.0" store="wa104221182" storeType="OMEX"/>
  </we:alternateReferences>
  <we:properties>
    <we:property name="vid" value="&quot;https://www.youtube.com/watch?v=L-z-iX1URr8&quot;"/>
  </we:properties>
  <we:bindings/>
  <we:snapshot xmlns:r="http://schemas.openxmlformats.org/officeDocument/2006/relationships" r:embed="rId1"/>
</we:webextension>
</file>

<file path=ppt/webextensions/webextension5.xml><?xml version="1.0" encoding="utf-8"?>
<we:webextension xmlns:we="http://schemas.microsoft.com/office/webextensions/webextension/2010/11" id="{A0E3FB2B-DE89-804C-9B28-63127D27F306}">
  <we:reference id="wa104221182" version="2.0.0.0" store="nl-NL" storeType="OMEX"/>
  <we:alternateReferences>
    <we:reference id="wa104221182" version="2.0.0.0" store="wa104221182" storeType="OMEX"/>
  </we:alternateReferences>
  <we:properties>
    <we:property name="vid" value="&quot;https://www.youtube.com/watch?v=0Zwrgqkj-O0&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 Zwart .thmx</Template>
  <TotalTime>22</TotalTime>
  <Words>327</Words>
  <Application>Microsoft Macintosh PowerPoint</Application>
  <PresentationFormat>Diavoorstelling (4:3)</PresentationFormat>
  <Paragraphs>44</Paragraphs>
  <Slides>12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ＭＳ Ｐゴシック</vt:lpstr>
      <vt:lpstr>Zwart</vt:lpstr>
      <vt:lpstr>PowerPoint-presentatie</vt:lpstr>
      <vt:lpstr>Geloof zonder opsmuk</vt:lpstr>
      <vt:lpstr>Terug naar het WOORD van God</vt:lpstr>
      <vt:lpstr>PowerPoint-presentatie</vt:lpstr>
      <vt:lpstr>Homofoon en Polyfoon en eenstemmig</vt:lpstr>
      <vt:lpstr>Eenstemmig</vt:lpstr>
      <vt:lpstr>PowerPoint-presentatie</vt:lpstr>
      <vt:lpstr>PowerPoint-presentatie</vt:lpstr>
      <vt:lpstr>Nieuw fenomeen</vt:lpstr>
      <vt:lpstr>Dansende vingers</vt:lpstr>
      <vt:lpstr>PowerPoint-presentatie</vt:lpstr>
      <vt:lpstr>PowerPoint-presentatie</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ATC</dc:creator>
  <cp:lastModifiedBy>Microsoft Office-gebruiker</cp:lastModifiedBy>
  <cp:revision>22</cp:revision>
  <dcterms:created xsi:type="dcterms:W3CDTF">2016-10-06T15:07:01Z</dcterms:created>
  <dcterms:modified xsi:type="dcterms:W3CDTF">2017-02-05T13:22:33Z</dcterms:modified>
</cp:coreProperties>
</file>